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59" r:id="rId4"/>
    <p:sldId id="264" r:id="rId5"/>
    <p:sldId id="260" r:id="rId6"/>
    <p:sldId id="258" r:id="rId7"/>
    <p:sldId id="257" r:id="rId8"/>
    <p:sldId id="265" r:id="rId9"/>
    <p:sldId id="263" r:id="rId10"/>
    <p:sldId id="261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1C018FF-86C4-4C79-BD4C-ABE02BDBAB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5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E5E51-FC4A-48A7-8F92-F584003FE23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2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2175" y="3357563"/>
            <a:ext cx="7162800" cy="1109662"/>
          </a:xfrm>
        </p:spPr>
        <p:txBody>
          <a:bodyPr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2175" y="4100513"/>
            <a:ext cx="7162800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10388" y="1912938"/>
            <a:ext cx="1909762" cy="461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76338" y="1912938"/>
            <a:ext cx="5581650" cy="461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891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45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76338" y="2565400"/>
            <a:ext cx="3744912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73650" y="2565400"/>
            <a:ext cx="374650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7450" y="1912938"/>
            <a:ext cx="65532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6338" y="2565400"/>
            <a:ext cx="76438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  <p:sldLayoutId id="214748367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sapi.web.nhl.com/api/v1/game/2019020541/feed/liv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0806" y="3276600"/>
            <a:ext cx="6819900" cy="1109662"/>
          </a:xfrm>
          <a:noFill/>
        </p:spPr>
        <p:txBody>
          <a:bodyPr/>
          <a:lstStyle/>
          <a:p>
            <a:pPr eaLnBrk="1" hangingPunct="1"/>
            <a:r>
              <a:rPr lang="en-US" sz="2400" dirty="0"/>
              <a:t>Computer Science Programming Network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0114" y="4495800"/>
            <a:ext cx="3240087" cy="1500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Hosted by:</a:t>
            </a:r>
          </a:p>
          <a:p>
            <a:pPr>
              <a:lnSpc>
                <a:spcPct val="90000"/>
              </a:lnSpc>
            </a:pPr>
            <a:r>
              <a:rPr lang="en-US" dirty="0"/>
              <a:t>Saurabh Goyal Gideon Victor </a:t>
            </a:r>
            <a:r>
              <a:rPr lang="en-US" dirty="0" err="1"/>
              <a:t>Sungbae</a:t>
            </a:r>
            <a:r>
              <a:rPr lang="en-US" dirty="0"/>
              <a:t> Lee Johnseth Chong</a:t>
            </a:r>
            <a:endParaRPr lang="uk-U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8F03-5F82-4CD3-96FA-D2AC87AE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14" y="1975975"/>
            <a:ext cx="5836521" cy="1453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FB57F-658E-40BD-AF1E-9BE6ABDC0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75BFE-B7EE-4F68-A227-0DA2641B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800"/>
            <a:ext cx="4743450" cy="963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2BD098-2B3E-47BC-8757-FEBDF7652825}"/>
              </a:ext>
            </a:extLst>
          </p:cNvPr>
          <p:cNvSpPr txBox="1"/>
          <p:nvPr/>
        </p:nvSpPr>
        <p:spPr>
          <a:xfrm>
            <a:off x="1450145" y="1524000"/>
            <a:ext cx="769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Columbus Blue Jackets defeated LA Kings 3-2 in Overtime</a:t>
            </a:r>
          </a:p>
        </p:txBody>
      </p:sp>
      <p:pic>
        <p:nvPicPr>
          <p:cNvPr id="15" name="Picture 6" descr="https://ssl.gstatic.com/onebox/media/sports/logos/7lrK9CX_nZj_veEeleHTmg_96x96.png">
            <a:extLst>
              <a:ext uri="{FF2B5EF4-FFF2-40B4-BE49-F238E27FC236}">
                <a16:creationId xmlns:a16="http://schemas.microsoft.com/office/drawing/2014/main" id="{B03622D1-DFC0-4889-ABC2-35C3C915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6" y="12348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ssl.gstatic.com/onebox/media/sports/logos/74fKqDZ5DMq7qup120TeSQ_96x96.png">
            <a:extLst>
              <a:ext uri="{FF2B5EF4-FFF2-40B4-BE49-F238E27FC236}">
                <a16:creationId xmlns:a16="http://schemas.microsoft.com/office/drawing/2014/main" id="{98041F72-98A3-40BF-B04D-CEDC69A0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68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8BB9BA-0001-419C-93A5-C0F1B41731E8}"/>
              </a:ext>
            </a:extLst>
          </p:cNvPr>
          <p:cNvSpPr txBox="1"/>
          <p:nvPr/>
        </p:nvSpPr>
        <p:spPr>
          <a:xfrm>
            <a:off x="1816345" y="2093735"/>
            <a:ext cx="670559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Factors for Blue Jackets Victory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shots, more opportunities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Blue Jackets outshot the Kings 28-25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Winning majority of the faceoffs 40-30 (57.1% to 42.9%)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 the possession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Blue Jackets had more takeaways (10-6) and less giveaways (6-7)</a:t>
            </a:r>
          </a:p>
          <a:p>
            <a:endParaRPr lang="en-US" dirty="0"/>
          </a:p>
          <a:p>
            <a:r>
              <a:rPr lang="en-US" sz="2000" b="1" dirty="0"/>
              <a:t>Key Factors for Kings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Too many penalty kill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Kings doubled the Blue Jackets’ penalties and penalty minutes, 4-2 &amp; 8 min - 4 min, respectively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created four Power Play Opportunities for the Blue Jackets, where they scored one Power Play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Out-hitting the Blue Jackets 25-18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Kings spent more time on defense than offense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71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CB8E8-002F-4EDE-B1A5-2026C2CE65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2A85577-2B7F-4E8D-AB7F-8FAC8EE8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48593"/>
            <a:ext cx="8453999" cy="3960813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b="1" dirty="0"/>
              <a:t>Game Summary</a:t>
            </a:r>
          </a:p>
          <a:p>
            <a:pPr marL="457200" lvl="1" indent="0">
              <a:buNone/>
            </a:pPr>
            <a:r>
              <a:rPr lang="en-US" dirty="0"/>
              <a:t>   Columbus Blue Jackets vs Los Angeles Kings</a:t>
            </a:r>
          </a:p>
          <a:p>
            <a:pPr marL="0" lvl="0" indent="0" algn="ctr">
              <a:buNone/>
            </a:pPr>
            <a:r>
              <a:rPr lang="en-US" sz="1800" dirty="0"/>
              <a:t>December 20, 2019</a:t>
            </a:r>
            <a:br>
              <a:rPr lang="en-US" sz="1800" dirty="0"/>
            </a:br>
            <a:endParaRPr lang="en-US" sz="1800" dirty="0"/>
          </a:p>
          <a:p>
            <a:r>
              <a:rPr lang="en-US" dirty="0"/>
              <a:t>Tools for Analysis</a:t>
            </a:r>
          </a:p>
          <a:p>
            <a:r>
              <a:rPr lang="en-US" dirty="0"/>
              <a:t>Our Code</a:t>
            </a:r>
          </a:p>
          <a:p>
            <a:r>
              <a:rPr lang="en-US" dirty="0"/>
              <a:t>Our Visualizations &amp; Website</a:t>
            </a:r>
          </a:p>
          <a:p>
            <a:r>
              <a:rPr lang="en-US" dirty="0"/>
              <a:t>Recap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0B98C-0339-46C9-9CE3-5E45B1113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838200"/>
            <a:ext cx="4425950" cy="576876"/>
          </a:xfrm>
          <a:prstGeom prst="rect">
            <a:avLst/>
          </a:prstGeom>
        </p:spPr>
      </p:pic>
      <p:pic>
        <p:nvPicPr>
          <p:cNvPr id="1030" name="Picture 6" descr="https://ssl.gstatic.com/onebox/media/sports/logos/7lrK9CX_nZj_veEeleHTmg_96x96.png">
            <a:extLst>
              <a:ext uri="{FF2B5EF4-FFF2-40B4-BE49-F238E27FC236}">
                <a16:creationId xmlns:a16="http://schemas.microsoft.com/office/drawing/2014/main" id="{B128FEC2-7E9F-41A8-9CF4-9D72BFFB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9" y="1752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sl.gstatic.com/onebox/media/sports/logos/74fKqDZ5DMq7qup120TeSQ_96x96.png">
            <a:extLst>
              <a:ext uri="{FF2B5EF4-FFF2-40B4-BE49-F238E27FC236}">
                <a16:creationId xmlns:a16="http://schemas.microsoft.com/office/drawing/2014/main" id="{2F7AC3D2-3864-4FDE-BAE8-21D3C2B5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79" y="1752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3CEC-D9A4-48DB-A811-D2004446A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70" y="6263189"/>
            <a:ext cx="1448680" cy="36065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C4CE56C-4132-45A2-A2E2-5B2FEF060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0" y="990600"/>
            <a:ext cx="6172200" cy="47301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30DE31-DA82-4653-875E-854416A8A151}"/>
              </a:ext>
            </a:extLst>
          </p:cNvPr>
          <p:cNvSpPr txBox="1"/>
          <p:nvPr/>
        </p:nvSpPr>
        <p:spPr>
          <a:xfrm>
            <a:off x="3810000" y="2169236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NHL’s Undocumented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https://statsapi.web.nhl.com/api/v1/game/2019020541/feed/live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framework to build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</a:t>
            </a:r>
            <a:r>
              <a:rPr lang="en-US" dirty="0"/>
              <a:t>/</a:t>
            </a:r>
            <a:r>
              <a:rPr lang="en-US" b="1" dirty="0"/>
              <a:t>CSS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website and stylize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interactive charts to display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MongoDB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to store our data from NHL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jQuery/Tooltip/</a:t>
            </a:r>
            <a:r>
              <a:rPr lang="en-US" b="1" dirty="0" err="1"/>
              <a:t>Plotly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create an interactive web page to display our 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EB5F65-56B9-4030-8A36-CB39242C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A9DB3-C20D-450E-A0EC-B389F414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6CFD9-7ACD-446A-A0D5-A4A0BDEC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131" y="1069571"/>
            <a:ext cx="5019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AE197-CF91-4692-B31D-F9CF4B72E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8FC69-3BDB-4484-AAF5-B87749B7A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44CB7-9766-4CED-A25B-226CFF9B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19200"/>
            <a:ext cx="3533775" cy="4714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E7A8-44FC-4070-B530-DBE4F431D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7" y="1219200"/>
            <a:ext cx="4267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BF03C-303D-4D8C-B8EE-D41ED59F4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7AD22-4EAF-4592-936F-BFA7F957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CAF13E-7212-4320-85D5-2BFB903D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73956"/>
            <a:ext cx="7620000" cy="5211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EB5F65-56B9-4030-8A36-CB39242C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A9DB3-C20D-450E-A0EC-B389F414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579D9-A3C1-4477-A04E-51E9A608D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86" y="1002518"/>
            <a:ext cx="4371975" cy="5276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13F72-428B-4013-9A0A-E1DE901F2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91" y="1619250"/>
            <a:ext cx="4200525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EB5F65-56B9-4030-8A36-CB39242C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AA9DB3-C20D-450E-A0EC-B389F414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4" y="228600"/>
            <a:ext cx="5317612" cy="703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8656B-F42B-42F7-BB8D-E09D388B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8654"/>
            <a:ext cx="3600450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D47E9-46B2-4452-A9D1-825512800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416" y="1676400"/>
            <a:ext cx="57054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71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356351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B598A9-98DB-4919-8118-E0FFA01B43B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CB8E8-002F-4EDE-B1A5-2026C2CE65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1" y="6285230"/>
            <a:ext cx="1448680" cy="36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F149C-4D47-4959-B173-855E8D1A1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30830"/>
            <a:ext cx="75628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9CF7A-0659-470C-952C-CBF3F0F7D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" y="3903890"/>
            <a:ext cx="9144000" cy="770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BBD53-28EF-4089-BFEE-4940FF9677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790682"/>
            <a:ext cx="1423988" cy="4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524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5">
      <a:dk1>
        <a:srgbClr val="111111"/>
      </a:dk1>
      <a:lt1>
        <a:srgbClr val="FFFFFF"/>
      </a:lt1>
      <a:dk2>
        <a:srgbClr val="000000"/>
      </a:dk2>
      <a:lt2>
        <a:srgbClr val="663300"/>
      </a:lt2>
      <a:accent1>
        <a:srgbClr val="FFCC99"/>
      </a:accent1>
      <a:accent2>
        <a:srgbClr val="800000"/>
      </a:accent2>
      <a:accent3>
        <a:srgbClr val="FFFFFF"/>
      </a:accent3>
      <a:accent4>
        <a:srgbClr val="0D0D0D"/>
      </a:accent4>
      <a:accent5>
        <a:srgbClr val="FFE2CA"/>
      </a:accent5>
      <a:accent6>
        <a:srgbClr val="730000"/>
      </a:accent6>
      <a:hlink>
        <a:srgbClr val="FFCC66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CC0000"/>
        </a:accent1>
        <a:accent2>
          <a:srgbClr val="FFFF99"/>
        </a:accent2>
        <a:accent3>
          <a:srgbClr val="FFFFFF"/>
        </a:accent3>
        <a:accent4>
          <a:srgbClr val="0D0D0D"/>
        </a:accent4>
        <a:accent5>
          <a:srgbClr val="E2AAAA"/>
        </a:accent5>
        <a:accent6>
          <a:srgbClr val="E7E78A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111111"/>
        </a:dk1>
        <a:lt1>
          <a:srgbClr val="FFFFFF"/>
        </a:lt1>
        <a:dk2>
          <a:srgbClr val="000000"/>
        </a:dk2>
        <a:lt2>
          <a:srgbClr val="993300"/>
        </a:lt2>
        <a:accent1>
          <a:srgbClr val="FFCC66"/>
        </a:accent1>
        <a:accent2>
          <a:srgbClr val="FF66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E75C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111111"/>
        </a:dk1>
        <a:lt1>
          <a:srgbClr val="FFFFFF"/>
        </a:lt1>
        <a:dk2>
          <a:srgbClr val="000000"/>
        </a:dk2>
        <a:lt2>
          <a:srgbClr val="996633"/>
        </a:lt2>
        <a:accent1>
          <a:srgbClr val="FFCC66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7300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111111"/>
        </a:dk1>
        <a:lt1>
          <a:srgbClr val="FFFFFF"/>
        </a:lt1>
        <a:dk2>
          <a:srgbClr val="000000"/>
        </a:dk2>
        <a:lt2>
          <a:srgbClr val="663300"/>
        </a:lt2>
        <a:accent1>
          <a:srgbClr val="FF9966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CAB8"/>
        </a:accent5>
        <a:accent6>
          <a:srgbClr val="730000"/>
        </a:accent6>
        <a:hlink>
          <a:srgbClr val="FFCC6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111111"/>
        </a:dk1>
        <a:lt1>
          <a:srgbClr val="FFFFFF"/>
        </a:lt1>
        <a:dk2>
          <a:srgbClr val="000000"/>
        </a:dk2>
        <a:lt2>
          <a:srgbClr val="663300"/>
        </a:lt2>
        <a:accent1>
          <a:srgbClr val="FFCC99"/>
        </a:accent1>
        <a:accent2>
          <a:srgbClr val="800000"/>
        </a:accent2>
        <a:accent3>
          <a:srgbClr val="FFFFFF"/>
        </a:accent3>
        <a:accent4>
          <a:srgbClr val="0D0D0D"/>
        </a:accent4>
        <a:accent5>
          <a:srgbClr val="FFE2CA"/>
        </a:accent5>
        <a:accent6>
          <a:srgbClr val="730000"/>
        </a:accent6>
        <a:hlink>
          <a:srgbClr val="FFCC6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216</TotalTime>
  <Words>225</Words>
  <Application>Microsoft Office PowerPoint</Application>
  <PresentationFormat>On-screen Show (4:3)</PresentationFormat>
  <Paragraphs>42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template</vt:lpstr>
      <vt:lpstr>Computer Science Programming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Johnseth Chong</dc:creator>
  <cp:lastModifiedBy>Johnseth Chong</cp:lastModifiedBy>
  <cp:revision>49</cp:revision>
  <dcterms:created xsi:type="dcterms:W3CDTF">2020-01-11T17:43:03Z</dcterms:created>
  <dcterms:modified xsi:type="dcterms:W3CDTF">2020-01-11T21:33:25Z</dcterms:modified>
</cp:coreProperties>
</file>